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DB64-3070-4971-AA22-61254D68012F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B84D-AC73-443D-A255-ADE3CBFB12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5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DB64-3070-4971-AA22-61254D68012F}" type="datetimeFigureOut">
              <a:rPr lang="es-ES" smtClean="0"/>
              <a:t>02/12/2015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84D-AC73-443D-A255-ADE3CBFB12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2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600" b="1" smtClean="0"/>
              <a:t>AMENAZA DE INTRODUCCIÓN DE FIEBRE CHIKUNGUNYA</a:t>
            </a:r>
            <a:br>
              <a:rPr lang="es-ES" altLang="es-ES" sz="3600" b="1" smtClean="0"/>
            </a:br>
            <a:r>
              <a:rPr lang="es-ES" altLang="es-ES" sz="3600" b="1" smtClean="0"/>
              <a:t/>
            </a:r>
            <a:br>
              <a:rPr lang="es-ES" altLang="es-ES" sz="3600" b="1" smtClean="0"/>
            </a:br>
            <a:r>
              <a:rPr lang="es-ES" altLang="es-ES" sz="3600" b="1" smtClean="0"/>
              <a:t/>
            </a:r>
            <a:br>
              <a:rPr lang="es-ES" altLang="es-ES" sz="3600" b="1" smtClean="0"/>
            </a:br>
            <a:r>
              <a:rPr lang="es-ES" altLang="es-ES" sz="3600" b="1" smtClean="0"/>
              <a:t/>
            </a:r>
            <a:br>
              <a:rPr lang="es-ES" altLang="es-ES" sz="3600" b="1" smtClean="0"/>
            </a:br>
            <a:r>
              <a:rPr lang="es-ES" altLang="es-ES" sz="3600" b="1" smtClean="0"/>
              <a:t>BASES PARA LA ELABORACIÓN DEL PLAN DE CONTINGENCIA</a:t>
            </a:r>
            <a:endParaRPr lang="es-ES" altLang="es-ES" sz="36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b="1" smtClean="0">
                <a:latin typeface="+mn-lt"/>
              </a:rPr>
              <a:t>EXANTEMA – URTICARIA (prurito intenso)</a:t>
            </a:r>
            <a:endParaRPr lang="es-AR" sz="2800" b="1" dirty="0">
              <a:latin typeface="+mn-l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4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58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2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3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260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0187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3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8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4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altLang="es-ES" smtClean="0">
                <a:solidFill>
                  <a:schemeClr val="tx1"/>
                </a:solidFill>
              </a:rPr>
              <a:t>ESTIMACIÓN DE BRECHAS</a:t>
            </a:r>
            <a:endParaRPr lang="es-ES" altLang="es-E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5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9425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1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2400" b="1" smtClean="0">
                <a:solidFill>
                  <a:schemeClr val="tx1"/>
                </a:solidFill>
                <a:latin typeface="+mn-lt"/>
              </a:rPr>
              <a:t>Resumen:</a:t>
            </a:r>
            <a:endParaRPr lang="es-ES" altLang="es-E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1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6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</Words>
  <Application>Microsoft Office PowerPoint</Application>
  <PresentationFormat>Presentación en pantalla (4:3)</PresentationFormat>
  <Paragraphs>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AMENAZA DE INTRODUCCIÓN DE FIEBRE CHIKUNGUNYA    BASES PARA LA ELABORACIÓN DEL PLAN DE CONTINGENCIA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EXANTEMA – URTICARIA (prurito intenso)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ESTIMACIÓN DE BRECHAS</vt:lpstr>
      <vt:lpstr>Presentación de PowerPoint</vt:lpstr>
      <vt:lpstr>Presentación de PowerPoint</vt:lpstr>
      <vt:lpstr>Resumen: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AMENAZA DE INTRODUCCIÓN DE FIEBRE CHIKUNGUNYA    BASES PARA LA ELABORACIÓN DEL PLAN DE CONTINGENCIA</dc:title>
  <dc:creator>AG</dc:creator>
  <cp:lastModifiedBy>sala</cp:lastModifiedBy>
  <cp:revision>3</cp:revision>
  <dcterms:created xsi:type="dcterms:W3CDTF">2015-11-16T10:43:57Z</dcterms:created>
  <dcterms:modified xsi:type="dcterms:W3CDTF">2015-12-03T03:04:01Z</dcterms:modified>
</cp:coreProperties>
</file>